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13" r:id="rId5"/>
    <p:sldId id="320" r:id="rId6"/>
    <p:sldId id="316" r:id="rId7"/>
    <p:sldId id="317" r:id="rId8"/>
    <p:sldId id="318" r:id="rId9"/>
    <p:sldId id="311" r:id="rId10"/>
    <p:sldId id="309" r:id="rId11"/>
    <p:sldId id="310" r:id="rId12"/>
    <p:sldId id="308" r:id="rId13"/>
    <p:sldId id="307" r:id="rId14"/>
    <p:sldId id="299" r:id="rId15"/>
    <p:sldId id="306" r:id="rId16"/>
    <p:sldId id="300" r:id="rId17"/>
    <p:sldId id="305" r:id="rId18"/>
    <p:sldId id="301" r:id="rId19"/>
    <p:sldId id="285" r:id="rId20"/>
    <p:sldId id="287" r:id="rId21"/>
    <p:sldId id="294" r:id="rId22"/>
    <p:sldId id="289" r:id="rId23"/>
    <p:sldId id="293" r:id="rId24"/>
    <p:sldId id="295" r:id="rId25"/>
    <p:sldId id="298" r:id="rId26"/>
    <p:sldId id="292" r:id="rId27"/>
    <p:sldId id="291" r:id="rId28"/>
    <p:sldId id="314" r:id="rId29"/>
    <p:sldId id="304" r:id="rId30"/>
    <p:sldId id="283" r:id="rId31"/>
    <p:sldId id="284" r:id="rId32"/>
    <p:sldId id="288" r:id="rId33"/>
    <p:sldId id="276" r:id="rId34"/>
    <p:sldId id="279" r:id="rId35"/>
    <p:sldId id="278" r:id="rId36"/>
    <p:sldId id="280" r:id="rId37"/>
    <p:sldId id="282" r:id="rId38"/>
    <p:sldId id="268" r:id="rId39"/>
    <p:sldId id="267" r:id="rId40"/>
    <p:sldId id="266" r:id="rId41"/>
    <p:sldId id="265" r:id="rId42"/>
    <p:sldId id="258" r:id="rId43"/>
    <p:sldId id="263" r:id="rId44"/>
    <p:sldId id="264" r:id="rId45"/>
    <p:sldId id="29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13"/>
            <p14:sldId id="320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35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63.png"/><Relationship Id="rId39" Type="http://schemas.openxmlformats.org/officeDocument/2006/relationships/image" Target="../media/image114.png"/><Relationship Id="rId21" Type="http://schemas.openxmlformats.org/officeDocument/2006/relationships/image" Target="../media/image97.png"/><Relationship Id="rId34" Type="http://schemas.openxmlformats.org/officeDocument/2006/relationships/image" Target="../media/image109.png"/><Relationship Id="rId42" Type="http://schemas.openxmlformats.org/officeDocument/2006/relationships/image" Target="../media/image117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7.png"/><Relationship Id="rId37" Type="http://schemas.openxmlformats.org/officeDocument/2006/relationships/image" Target="../media/image112.png"/><Relationship Id="rId40" Type="http://schemas.openxmlformats.org/officeDocument/2006/relationships/image" Target="../media/image115.png"/><Relationship Id="rId45" Type="http://schemas.openxmlformats.org/officeDocument/2006/relationships/image" Target="../media/image120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3.png"/><Relationship Id="rId36" Type="http://schemas.openxmlformats.org/officeDocument/2006/relationships/image" Target="../media/image111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106.png"/><Relationship Id="rId44" Type="http://schemas.openxmlformats.org/officeDocument/2006/relationships/image" Target="../media/image119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10.png"/><Relationship Id="rId43" Type="http://schemas.openxmlformats.org/officeDocument/2006/relationships/image" Target="../media/image118.png"/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8.png"/><Relationship Id="rId38" Type="http://schemas.openxmlformats.org/officeDocument/2006/relationships/image" Target="../media/image113.png"/><Relationship Id="rId46" Type="http://schemas.openxmlformats.org/officeDocument/2006/relationships/image" Target="../media/image121.png"/><Relationship Id="rId20" Type="http://schemas.openxmlformats.org/officeDocument/2006/relationships/image" Target="../media/image96.png"/><Relationship Id="rId41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63.png"/><Relationship Id="rId21" Type="http://schemas.openxmlformats.org/officeDocument/2006/relationships/image" Target="../media/image154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image" Target="../media/image101.png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03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4" Type="http://schemas.openxmlformats.org/officeDocument/2006/relationships/image" Target="../media/image102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4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55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11" Type="http://schemas.openxmlformats.org/officeDocument/2006/relationships/image" Target="../media/image103.png"/><Relationship Id="rId5" Type="http://schemas.openxmlformats.org/officeDocument/2006/relationships/image" Target="../media/image158.png"/><Relationship Id="rId15" Type="http://schemas.openxmlformats.org/officeDocument/2006/relationships/image" Target="../media/image166.png"/><Relationship Id="rId10" Type="http://schemas.openxmlformats.org/officeDocument/2006/relationships/image" Target="../media/image102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26" Type="http://schemas.openxmlformats.org/officeDocument/2006/relationships/image" Target="../media/image198.png"/><Relationship Id="rId39" Type="http://schemas.openxmlformats.org/officeDocument/2006/relationships/image" Target="../media/image165.png"/><Relationship Id="rId21" Type="http://schemas.openxmlformats.org/officeDocument/2006/relationships/image" Target="../media/image193.png"/><Relationship Id="rId34" Type="http://schemas.openxmlformats.org/officeDocument/2006/relationships/image" Target="../media/image206.png"/><Relationship Id="rId42" Type="http://schemas.openxmlformats.org/officeDocument/2006/relationships/image" Target="../media/image213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29" Type="http://schemas.openxmlformats.org/officeDocument/2006/relationships/image" Target="../media/image201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24" Type="http://schemas.openxmlformats.org/officeDocument/2006/relationships/image" Target="../media/image196.png"/><Relationship Id="rId32" Type="http://schemas.openxmlformats.org/officeDocument/2006/relationships/image" Target="../media/image204.png"/><Relationship Id="rId37" Type="http://schemas.openxmlformats.org/officeDocument/2006/relationships/image" Target="../media/image209.png"/><Relationship Id="rId40" Type="http://schemas.openxmlformats.org/officeDocument/2006/relationships/image" Target="../media/image211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23" Type="http://schemas.openxmlformats.org/officeDocument/2006/relationships/image" Target="../media/image195.png"/><Relationship Id="rId28" Type="http://schemas.openxmlformats.org/officeDocument/2006/relationships/image" Target="../media/image200.png"/><Relationship Id="rId36" Type="http://schemas.openxmlformats.org/officeDocument/2006/relationships/image" Target="../media/image208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31" Type="http://schemas.openxmlformats.org/officeDocument/2006/relationships/image" Target="../media/image203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Relationship Id="rId35" Type="http://schemas.openxmlformats.org/officeDocument/2006/relationships/image" Target="../media/image207.png"/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5" Type="http://schemas.openxmlformats.org/officeDocument/2006/relationships/image" Target="../media/image197.png"/><Relationship Id="rId33" Type="http://schemas.openxmlformats.org/officeDocument/2006/relationships/image" Target="../media/image205.png"/><Relationship Id="rId38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6.png"/><Relationship Id="rId4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7.png"/><Relationship Id="rId18" Type="http://schemas.openxmlformats.org/officeDocument/2006/relationships/image" Target="../media/image231.png"/><Relationship Id="rId26" Type="http://schemas.openxmlformats.org/officeDocument/2006/relationships/image" Target="../media/image167.png"/><Relationship Id="rId39" Type="http://schemas.openxmlformats.org/officeDocument/2006/relationships/image" Target="../media/image250.png"/><Relationship Id="rId21" Type="http://schemas.openxmlformats.org/officeDocument/2006/relationships/image" Target="../media/image234.png"/><Relationship Id="rId34" Type="http://schemas.openxmlformats.org/officeDocument/2006/relationships/image" Target="../media/image246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29" Type="http://schemas.openxmlformats.org/officeDocument/2006/relationships/image" Target="../media/image241.png"/><Relationship Id="rId41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24" Type="http://schemas.openxmlformats.org/officeDocument/2006/relationships/image" Target="../media/image237.png"/><Relationship Id="rId32" Type="http://schemas.openxmlformats.org/officeDocument/2006/relationships/image" Target="../media/image244.png"/><Relationship Id="rId37" Type="http://schemas.openxmlformats.org/officeDocument/2006/relationships/image" Target="../media/image168.png"/><Relationship Id="rId40" Type="http://schemas.openxmlformats.org/officeDocument/2006/relationships/image" Target="../media/image251.png"/><Relationship Id="rId5" Type="http://schemas.openxmlformats.org/officeDocument/2006/relationships/image" Target="../media/image219.png"/><Relationship Id="rId15" Type="http://schemas.openxmlformats.org/officeDocument/2006/relationships/image" Target="../media/image166.png"/><Relationship Id="rId23" Type="http://schemas.openxmlformats.org/officeDocument/2006/relationships/image" Target="../media/image236.png"/><Relationship Id="rId28" Type="http://schemas.openxmlformats.org/officeDocument/2006/relationships/image" Target="../media/image240.png"/><Relationship Id="rId36" Type="http://schemas.openxmlformats.org/officeDocument/2006/relationships/image" Target="../media/image248.png"/><Relationship Id="rId10" Type="http://schemas.openxmlformats.org/officeDocument/2006/relationships/image" Target="../media/image224.png"/><Relationship Id="rId19" Type="http://schemas.openxmlformats.org/officeDocument/2006/relationships/image" Target="../media/image232.png"/><Relationship Id="rId31" Type="http://schemas.openxmlformats.org/officeDocument/2006/relationships/image" Target="../media/image243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Relationship Id="rId22" Type="http://schemas.openxmlformats.org/officeDocument/2006/relationships/image" Target="../media/image235.png"/><Relationship Id="rId27" Type="http://schemas.openxmlformats.org/officeDocument/2006/relationships/image" Target="../media/image239.png"/><Relationship Id="rId30" Type="http://schemas.openxmlformats.org/officeDocument/2006/relationships/image" Target="../media/image242.png"/><Relationship Id="rId35" Type="http://schemas.openxmlformats.org/officeDocument/2006/relationships/image" Target="../media/image247.png"/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12" Type="http://schemas.openxmlformats.org/officeDocument/2006/relationships/image" Target="../media/image226.png"/><Relationship Id="rId17" Type="http://schemas.openxmlformats.org/officeDocument/2006/relationships/image" Target="../media/image230.png"/><Relationship Id="rId25" Type="http://schemas.openxmlformats.org/officeDocument/2006/relationships/image" Target="../media/image238.png"/><Relationship Id="rId33" Type="http://schemas.openxmlformats.org/officeDocument/2006/relationships/image" Target="../media/image245.png"/><Relationship Id="rId38" Type="http://schemas.openxmlformats.org/officeDocument/2006/relationships/image" Target="../media/image2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4.png"/><Relationship Id="rId7" Type="http://schemas.openxmlformats.org/officeDocument/2006/relationships/image" Target="../media/image25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png"/><Relationship Id="rId5" Type="http://schemas.openxmlformats.org/officeDocument/2006/relationships/image" Target="../media/image161.png"/><Relationship Id="rId4" Type="http://schemas.openxmlformats.org/officeDocument/2006/relationships/image" Target="../media/image255.png"/><Relationship Id="rId9" Type="http://schemas.openxmlformats.org/officeDocument/2006/relationships/image" Target="../media/image1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4.png"/><Relationship Id="rId7" Type="http://schemas.openxmlformats.org/officeDocument/2006/relationships/image" Target="../media/image16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2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69.png"/><Relationship Id="rId7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37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5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2.png"/><Relationship Id="rId7" Type="http://schemas.openxmlformats.org/officeDocument/2006/relationships/image" Target="../media/image30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04.png"/><Relationship Id="rId10" Type="http://schemas.openxmlformats.org/officeDocument/2006/relationships/image" Target="../media/image308.png"/><Relationship Id="rId4" Type="http://schemas.openxmlformats.org/officeDocument/2006/relationships/image" Target="../media/image303.png"/><Relationship Id="rId9" Type="http://schemas.openxmlformats.org/officeDocument/2006/relationships/image" Target="../media/image3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7.png"/><Relationship Id="rId4" Type="http://schemas.openxmlformats.org/officeDocument/2006/relationships/image" Target="../media/image20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FBFF2-5C00-9E56-BFC5-4AE21425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322" y="4972868"/>
            <a:ext cx="1501682" cy="176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62BC6-FDAF-F7D5-0425-30A8FE601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20" y="2669293"/>
            <a:ext cx="1961092" cy="164921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843399" y="2365354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F71472-474B-27D5-EF45-AA5F059B6947}"/>
              </a:ext>
            </a:extLst>
          </p:cNvPr>
          <p:cNvSpPr txBox="1"/>
          <p:nvPr/>
        </p:nvSpPr>
        <p:spPr>
          <a:xfrm>
            <a:off x="9557504" y="483436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Abandon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1916627" y="242317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972488" y="1769489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-2.98732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916" y="3704392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2559" y="5121893"/>
            <a:ext cx="1754146" cy="19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212A4-5063-6E3D-9E56-4589EC13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41" y="2476526"/>
            <a:ext cx="1553376" cy="1584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78EE7F-1CE2-7105-6C10-22186CD7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17" y="2363652"/>
            <a:ext cx="1474610" cy="1810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C7BE0C-EA0A-BDC5-32B7-761EE05C2057}"/>
              </a:ext>
            </a:extLst>
          </p:cNvPr>
          <p:cNvSpPr txBox="1"/>
          <p:nvPr/>
        </p:nvSpPr>
        <p:spPr>
          <a:xfrm>
            <a:off x="4070470" y="222515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D6891-2C41-548D-00BC-D1D07BFBD391}"/>
              </a:ext>
            </a:extLst>
          </p:cNvPr>
          <p:cNvSpPr txBox="1"/>
          <p:nvPr/>
        </p:nvSpPr>
        <p:spPr>
          <a:xfrm>
            <a:off x="6350763" y="219952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804" y="2597004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33802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TJY TODO</a:t>
            </a:r>
          </a:p>
        </p:txBody>
      </p:sp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374072" cy="1783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188" y="1058238"/>
            <a:ext cx="1489902" cy="162684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10013370" y="952791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232" y="1037887"/>
            <a:ext cx="1489902" cy="16921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4083081" y="862136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CFB8-8696-7756-12B7-7B2D6EB1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a15</a:t>
            </a:r>
          </a:p>
        </p:txBody>
      </p:sp>
    </p:spTree>
    <p:extLst>
      <p:ext uri="{BB962C8B-B14F-4D97-AF65-F5344CB8AC3E}">
        <p14:creationId xmlns:p14="http://schemas.microsoft.com/office/powerpoint/2010/main" val="94384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65533</TotalTime>
  <Words>809</Words>
  <Application>Microsoft Office PowerPoint</Application>
  <PresentationFormat>Widescreen</PresentationFormat>
  <Paragraphs>146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Wingdings</vt:lpstr>
      <vt:lpstr>Office Theme</vt:lpstr>
      <vt:lpstr>a00s3e3</vt:lpstr>
      <vt:lpstr>a00s5e3</vt:lpstr>
      <vt:lpstr>a00s7e3</vt:lpstr>
      <vt:lpstr>a10</vt:lpstr>
      <vt:lpstr>a15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247</cp:revision>
  <dcterms:created xsi:type="dcterms:W3CDTF">2023-07-26T17:49:20Z</dcterms:created>
  <dcterms:modified xsi:type="dcterms:W3CDTF">2025-03-07T00:03:10Z</dcterms:modified>
</cp:coreProperties>
</file>